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70" r:id="rId9"/>
    <p:sldId id="271" r:id="rId10"/>
    <p:sldId id="262" r:id="rId11"/>
    <p:sldId id="265" r:id="rId12"/>
    <p:sldId id="273" r:id="rId13"/>
    <p:sldId id="272" r:id="rId14"/>
    <p:sldId id="266" r:id="rId15"/>
    <p:sldId id="267" r:id="rId16"/>
    <p:sldId id="268" r:id="rId17"/>
    <p:sldId id="274" r:id="rId18"/>
    <p:sldId id="275" r:id="rId19"/>
    <p:sldId id="277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DF82BAD-87A7-4975-9854-C6383B08F42D}" type="datetimeFigureOut">
              <a:rPr lang="en-US"/>
              <a:pPr>
                <a:defRPr/>
              </a:pPr>
              <a:t>12/13/2014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F49D9F-1BE8-454F-843B-EEFBDF004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5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8AA5E2-D14C-48CB-8D89-7201FE48FD00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5B5D33-F0A7-4CEB-991B-A80A8798B89A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B3B3C9-8CE5-4C1D-8465-DAF18F243EC6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2568A4-189B-4DF5-BA6B-33F2408FD83F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CC0494-032E-4F81-8075-3D3B2F7EED8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B3A9C1-A869-4813-8332-ACD235AA49DE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AA8FA1-9EF3-430F-8C3B-E949B363A821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096A82-3E85-4377-A974-FA9DC2062EC6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C1C315-4084-47F8-9689-E4BDFFC63E2B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99DBAC-DC80-4E49-9BF7-79386803F580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2F8336-8988-4553-AC9A-982A37F75633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2535A2-C536-4DD1-909B-4C6BE23178A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F6CD02-0766-45F8-92D8-31312C22877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4BA180-BEC8-4150-B4EB-A96FD7FAE0A6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2BC093-0841-424A-9436-B800FD6FE97B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9B2581-77D8-43E6-92F1-B5761151049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38F3B3-ED6B-429B-9021-4A8A61DA64D3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659B52-0482-4CBB-9E3C-2F837247D14F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BA0EBA-9670-48A3-A564-1E959FE1F71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2D74198-0752-464B-A5EB-6EFA7483C86D}" type="datetimeFigureOut">
              <a:rPr lang="en-US"/>
              <a:pPr>
                <a:defRPr/>
              </a:pPr>
              <a:t>12/13/2014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D97E361-234B-4383-946E-1190B04C2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6E9A-514D-446B-BD21-F61FB4B583CF}" type="datetimeFigureOut">
              <a:rPr lang="en-US"/>
              <a:pPr>
                <a:defRPr/>
              </a:pPr>
              <a:t>12/13/2014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2E5CF-71D7-4839-9DCE-297AFCE76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D6775-54C0-46FD-B49B-8719AB7F227F}" type="datetimeFigureOut">
              <a:rPr lang="en-US"/>
              <a:pPr>
                <a:defRPr/>
              </a:pPr>
              <a:t>12/13/2014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E380C-0B4B-4B0A-8AC8-1B533275F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1606A-16F5-473B-91ED-7FD8E22AD225}" type="datetimeFigureOut">
              <a:rPr lang="en-US"/>
              <a:pPr>
                <a:defRPr/>
              </a:pPr>
              <a:t>12/13/2014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8AD1D-7B42-4B92-8633-D39C64739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B2B5E4-F5EB-4BB5-BA8C-304FED5B34AB}" type="datetimeFigureOut">
              <a:rPr lang="en-US"/>
              <a:pPr>
                <a:defRPr/>
              </a:pPr>
              <a:t>12/13/2014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464686-C328-483B-90AD-518A18E6A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D5611A-0EFF-4AE6-8E76-3E4D71B17A8E}" type="datetimeFigureOut">
              <a:rPr lang="en-US"/>
              <a:pPr>
                <a:defRPr/>
              </a:pPr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33B65D-27E2-43DE-A6DC-723293E3A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25AD1C-F1EB-4504-84D9-BEAE9836E7AC}" type="datetimeFigureOut">
              <a:rPr lang="en-US"/>
              <a:pPr>
                <a:defRPr/>
              </a:pPr>
              <a:t>12/13/2014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D31DC0-70C6-4645-886E-D5EE9A9C6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18EAC6-8761-48B9-A7D4-B9B02D34766D}" type="datetimeFigureOut">
              <a:rPr lang="en-US"/>
              <a:pPr>
                <a:defRPr/>
              </a:pPr>
              <a:t>12/13/2014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6DA987-CC62-42CD-A8C4-FE0FE0AB9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FCF44-3F0F-48E5-A00C-5AFE3692DB50}" type="datetimeFigureOut">
              <a:rPr lang="en-US"/>
              <a:pPr>
                <a:defRPr/>
              </a:pPr>
              <a:t>12/13/2014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C62C8-C8A7-4E0F-AC50-B0CAAA38B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C6E188-FBEF-4B7A-B5B1-4030088CCB67}" type="datetimeFigureOut">
              <a:rPr lang="en-US"/>
              <a:pPr>
                <a:defRPr/>
              </a:pPr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75AEB5-70C0-45A0-A9D9-0B26DC20B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C5047E2-2B49-4216-B784-C0F8F718CF7E}" type="datetimeFigureOut">
              <a:rPr lang="en-US"/>
              <a:pPr>
                <a:defRPr/>
              </a:pPr>
              <a:t>12/13/2014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E08B7-BDB8-4F4E-AF97-CCD0BAEF8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8611266-06F1-4AED-BDBF-0D695F9F0060}" type="datetimeFigureOut">
              <a:rPr lang="en-US"/>
              <a:pPr>
                <a:defRPr/>
              </a:pPr>
              <a:t>12/13/2014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AD6162E-0A9A-46ED-AF5F-37B4C9074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4" r:id="rId3"/>
    <p:sldLayoutId id="2147483715" r:id="rId4"/>
    <p:sldLayoutId id="2147483716" r:id="rId5"/>
    <p:sldLayoutId id="2147483717" r:id="rId6"/>
    <p:sldLayoutId id="2147483710" r:id="rId7"/>
    <p:sldLayoutId id="2147483718" r:id="rId8"/>
    <p:sldLayoutId id="2147483719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Infertility 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 smtClean="0"/>
              <a:t>Dr. </a:t>
            </a:r>
            <a:r>
              <a:rPr lang="en-US" dirty="0"/>
              <a:t> </a:t>
            </a:r>
            <a:r>
              <a:rPr lang="en-US" dirty="0" err="1" smtClean="0"/>
              <a:t>V.K.Mishra</a:t>
            </a:r>
            <a:endParaRPr lang="en-US" dirty="0" smtClean="0"/>
          </a:p>
          <a:p>
            <a:pPr marR="0" eaLnBrk="1" hangingPunct="1"/>
            <a:r>
              <a:rPr lang="en-US" dirty="0" smtClean="0"/>
              <a:t>Director </a:t>
            </a:r>
          </a:p>
          <a:p>
            <a:pPr marR="0" eaLnBrk="1" hangingPunct="1"/>
            <a:r>
              <a:rPr lang="en-US" dirty="0" smtClean="0"/>
              <a:t>Kanpur Urology Centre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 l="17813" t="62500" r="46875" b="26250"/>
          <a:stretch>
            <a:fillRect/>
          </a:stretch>
        </p:blipFill>
        <p:spPr bwMode="auto">
          <a:xfrm>
            <a:off x="1371600" y="0"/>
            <a:ext cx="5943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624" t="12500" r="3751" b="7500"/>
          <a:stretch>
            <a:fillRect/>
          </a:stretch>
        </p:blipFill>
        <p:spPr>
          <a:xfrm>
            <a:off x="1893888" y="2046288"/>
            <a:ext cx="5468937" cy="3621087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print"/>
          <a:srcRect l="4688" t="37500" r="58125" b="32500"/>
          <a:stretch>
            <a:fillRect/>
          </a:stretch>
        </p:blipFill>
        <p:spPr bwMode="auto">
          <a:xfrm>
            <a:off x="914400" y="304800"/>
            <a:ext cx="3067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624" t="13750" r="4688" b="7500"/>
          <a:stretch>
            <a:fillRect/>
          </a:stretch>
        </p:blipFill>
        <p:spPr>
          <a:xfrm>
            <a:off x="1893888" y="2103438"/>
            <a:ext cx="5413375" cy="3563937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print"/>
          <a:srcRect l="5624" t="45000" r="3751" b="32500"/>
          <a:stretch>
            <a:fillRect/>
          </a:stretch>
        </p:blipFill>
        <p:spPr bwMode="auto">
          <a:xfrm>
            <a:off x="304800" y="152400"/>
            <a:ext cx="83058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624" t="62500" r="2814" b="13750"/>
          <a:stretch>
            <a:fillRect/>
          </a:stretch>
        </p:blipFill>
        <p:spPr>
          <a:xfrm>
            <a:off x="838200" y="381000"/>
            <a:ext cx="5581650" cy="108585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 b="9000"/>
          <a:stretch>
            <a:fillRect/>
          </a:stretch>
        </p:blipFill>
        <p:spPr bwMode="auto">
          <a:xfrm>
            <a:off x="2667000" y="21336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438" t="58749" r="14063" b="16251"/>
          <a:stretch>
            <a:fillRect/>
          </a:stretch>
        </p:blipFill>
        <p:spPr>
          <a:xfrm>
            <a:off x="457200" y="381000"/>
            <a:ext cx="4676775" cy="1131888"/>
          </a:xfr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600200"/>
            <a:ext cx="4267200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624" t="58749" r="4688" b="7500"/>
          <a:stretch>
            <a:fillRect/>
          </a:stretch>
        </p:blipFill>
        <p:spPr>
          <a:xfrm>
            <a:off x="609600" y="304800"/>
            <a:ext cx="5467350" cy="154305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057400"/>
            <a:ext cx="7239000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624" t="60001" r="3751" b="7500"/>
          <a:stretch>
            <a:fillRect/>
          </a:stretch>
        </p:blipFill>
        <p:spPr>
          <a:xfrm>
            <a:off x="381000" y="228600"/>
            <a:ext cx="5524500" cy="14859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209800"/>
            <a:ext cx="63246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057400"/>
            <a:ext cx="4038600" cy="39624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 cstate="print"/>
          <a:srcRect l="5624" t="66251" r="3751" b="13750"/>
          <a:stretch>
            <a:fillRect/>
          </a:stretch>
        </p:blipFill>
        <p:spPr bwMode="auto">
          <a:xfrm>
            <a:off x="304800" y="381000"/>
            <a:ext cx="8839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133600"/>
            <a:ext cx="38862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 l="4688" t="45000" r="19688" b="8749"/>
          <a:stretch>
            <a:fillRect/>
          </a:stretch>
        </p:blipFill>
        <p:spPr bwMode="auto">
          <a:xfrm>
            <a:off x="609600" y="1600200"/>
            <a:ext cx="7377113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688" t="11250" r="20625" b="6250"/>
          <a:stretch>
            <a:fillRect/>
          </a:stretch>
        </p:blipFill>
        <p:spPr>
          <a:xfrm>
            <a:off x="1836738" y="1990725"/>
            <a:ext cx="4508500" cy="3733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0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200671313453639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60045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3201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i="1" u="sng">
                <a:solidFill>
                  <a:schemeClr val="tx2"/>
                </a:solidFill>
                <a:latin typeface="Lucida Sans Unicode" pitchFamily="34" charset="0"/>
              </a:rPr>
              <a:t>THANK YOU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751" t="11250" r="2814" b="7500"/>
          <a:stretch>
            <a:fillRect/>
          </a:stretch>
        </p:blipFill>
        <p:spPr>
          <a:xfrm>
            <a:off x="609600" y="1828800"/>
            <a:ext cx="7543800" cy="4919663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 l="3751" t="37500" r="15938" b="36250"/>
          <a:stretch>
            <a:fillRect/>
          </a:stretch>
        </p:blipFill>
        <p:spPr bwMode="auto">
          <a:xfrm>
            <a:off x="685800" y="228600"/>
            <a:ext cx="69342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624" t="12500" r="6563" b="7500"/>
          <a:stretch>
            <a:fillRect/>
          </a:stretch>
        </p:blipFill>
        <p:spPr>
          <a:xfrm>
            <a:off x="1893888" y="2046288"/>
            <a:ext cx="5299075" cy="3621087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print"/>
          <a:srcRect l="3751" t="37500" r="15938" b="36250"/>
          <a:stretch>
            <a:fillRect/>
          </a:stretch>
        </p:blipFill>
        <p:spPr bwMode="auto">
          <a:xfrm>
            <a:off x="685800" y="228600"/>
            <a:ext cx="69342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125" t="33749" r="28125" b="3751"/>
          <a:stretch>
            <a:fillRect/>
          </a:stretch>
        </p:blipFill>
        <p:spPr>
          <a:xfrm>
            <a:off x="3124200" y="1752600"/>
            <a:ext cx="2667000" cy="4459288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/>
          <a:srcRect l="3751" t="37500" r="15938" b="36250"/>
          <a:stretch>
            <a:fillRect/>
          </a:stretch>
        </p:blipFill>
        <p:spPr bwMode="auto">
          <a:xfrm>
            <a:off x="685800" y="228600"/>
            <a:ext cx="69342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688" t="17500" r="3751" b="10001"/>
          <a:stretch>
            <a:fillRect/>
          </a:stretch>
        </p:blipFill>
        <p:spPr>
          <a:xfrm>
            <a:off x="457200" y="1828800"/>
            <a:ext cx="7848600" cy="46609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 cstate="print"/>
          <a:srcRect l="3751" t="37500" r="15938" b="36250"/>
          <a:stretch>
            <a:fillRect/>
          </a:stretch>
        </p:blipFill>
        <p:spPr bwMode="auto">
          <a:xfrm>
            <a:off x="685800" y="228600"/>
            <a:ext cx="69342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750" t="18750" r="28125" b="7500"/>
          <a:stretch>
            <a:fillRect/>
          </a:stretch>
        </p:blipFill>
        <p:spPr>
          <a:xfrm>
            <a:off x="2895600" y="1371600"/>
            <a:ext cx="3238500" cy="49530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 l="4688" t="37500" r="10313" b="32500"/>
          <a:stretch>
            <a:fillRect/>
          </a:stretch>
        </p:blipFill>
        <p:spPr bwMode="auto">
          <a:xfrm>
            <a:off x="457200" y="3048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625" t="20000" r="32813" b="10001"/>
          <a:stretch>
            <a:fillRect/>
          </a:stretch>
        </p:blipFill>
        <p:spPr>
          <a:xfrm>
            <a:off x="2590800" y="1682750"/>
            <a:ext cx="3657600" cy="464185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/>
          <a:srcRect l="20625" t="37500" r="58125" b="32500"/>
          <a:stretch>
            <a:fillRect/>
          </a:stretch>
        </p:blipFill>
        <p:spPr bwMode="auto">
          <a:xfrm>
            <a:off x="457200" y="381000"/>
            <a:ext cx="495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688" t="57500" r="2814" b="12500"/>
          <a:stretch>
            <a:fillRect/>
          </a:stretch>
        </p:blipFill>
        <p:spPr>
          <a:xfrm>
            <a:off x="533400" y="304800"/>
            <a:ext cx="5638800" cy="13716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133600"/>
            <a:ext cx="198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133600"/>
            <a:ext cx="2447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624" t="58749" r="4688" b="17500"/>
          <a:stretch>
            <a:fillRect/>
          </a:stretch>
        </p:blipFill>
        <p:spPr>
          <a:xfrm>
            <a:off x="0" y="2667000"/>
            <a:ext cx="8824913" cy="17526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</TotalTime>
  <Words>29</Words>
  <Application>Microsoft Office PowerPoint</Application>
  <PresentationFormat>On-screen Show (4:3)</PresentationFormat>
  <Paragraphs>24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Infertility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Zydus Tower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Hemant.Zaveri</dc:creator>
  <cp:lastModifiedBy>V.K Mishra</cp:lastModifiedBy>
  <cp:revision>20</cp:revision>
  <dcterms:created xsi:type="dcterms:W3CDTF">2010-12-08T04:42:42Z</dcterms:created>
  <dcterms:modified xsi:type="dcterms:W3CDTF">2014-12-12T19:34:34Z</dcterms:modified>
</cp:coreProperties>
</file>